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283" autoAdjust="0"/>
    <p:restoredTop sz="94660"/>
  </p:normalViewPr>
  <p:slideViewPr>
    <p:cSldViewPr>
      <p:cViewPr varScale="1">
        <p:scale>
          <a:sx n="65" d="100"/>
          <a:sy n="65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829C6D-2C7C-4453-BB18-2F494772ADD0}" type="datetimeFigureOut">
              <a:rPr lang="en-US" smtClean="0"/>
              <a:pPr/>
              <a:t>7/23/2011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97AC41-7CD1-43DF-8A8C-9566B01FB6F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772400" cy="16763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SCOALA CU CLASELE I-VIII B</a:t>
            </a:r>
            <a:r>
              <a:rPr lang="ro-RO" dirty="0" smtClean="0">
                <a:solidFill>
                  <a:schemeClr val="bg2">
                    <a:lumMod val="50000"/>
                  </a:schemeClr>
                </a:solidFill>
              </a:rPr>
              <a:t>ÎRZA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486400"/>
            <a:ext cx="64008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SCOALA TA!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scoa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0"/>
            <a:ext cx="5486400" cy="3167063"/>
          </a:xfrm>
          <a:prstGeom prst="rect">
            <a:avLst/>
          </a:prstGeom>
          <a:noFill/>
          <a:ln w="9525" algn="ctr"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05400"/>
            <a:ext cx="8686800" cy="126523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Cu noi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vei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incepe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iti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construiesti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viitorul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</a:p>
          <a:p>
            <a:pPr algn="r">
              <a:buNone/>
            </a:pP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5842" name="Picture 2" descr="C:\Users\Aviasoft\Desktop\c m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3171825" cy="33609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3886200"/>
            <a:ext cx="4191000" cy="1570038"/>
          </a:xfrm>
        </p:spPr>
        <p:txBody>
          <a:bodyPr/>
          <a:lstStyle/>
          <a:p>
            <a:pPr algn="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Vino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la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noi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</a:p>
          <a:p>
            <a:pPr algn="r">
              <a:buNone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Dar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spune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altora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Învață pe copil calea pe care trebuie s-o urmeze, și  când va îmbătrâni, nu se va abate de la ea!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”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o-RO" b="1" i="1" dirty="0" err="1" smtClean="0">
                <a:solidFill>
                  <a:schemeClr val="bg2">
                    <a:lumMod val="50000"/>
                  </a:schemeClr>
                </a:solidFill>
              </a:rPr>
              <a:t>J.J.Rousseau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Scopul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nostru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nu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este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de a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oferi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certitudini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.  </a:t>
            </a:r>
          </a:p>
          <a:p>
            <a:pPr algn="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Noi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facem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ca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visele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voastre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rasara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>
              <a:buFontTx/>
              <a:buChar char="-"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se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implineasca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… la un moment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dat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858000" cy="25606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Avem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pentru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tine:</a:t>
            </a: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Două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gradinite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Dou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ă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o-RO" b="1" i="1" dirty="0" err="1" smtClean="0">
                <a:solidFill>
                  <a:schemeClr val="bg2">
                    <a:lumMod val="50000"/>
                  </a:schemeClr>
                </a:solidFill>
              </a:rPr>
              <a:t>ș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coli cu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clasele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I-VIII …</a:t>
            </a: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/>
          </a:p>
        </p:txBody>
      </p:sp>
      <p:pic>
        <p:nvPicPr>
          <p:cNvPr id="2050" name="Picture 2" descr="scoa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276601"/>
            <a:ext cx="3578765" cy="2590800"/>
          </a:xfrm>
          <a:prstGeom prst="rect">
            <a:avLst/>
          </a:prstGeom>
          <a:noFill/>
          <a:ln w="9525" algn="ctr">
            <a:miter lim="800000"/>
            <a:headEnd/>
            <a:tailEnd/>
          </a:ln>
        </p:spPr>
      </p:pic>
      <p:pic>
        <p:nvPicPr>
          <p:cNvPr id="2051" name="Picture 3" descr="Picture 015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1" y="2743200"/>
            <a:ext cx="3276600" cy="327660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3339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…in care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vei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gasi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ctr"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Centru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de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Documentare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Informare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Doua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laboratoare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AeL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”Gorganul” ansamblul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de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dansuri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populare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Gânduri curate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”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 și ”Micul jurnalist”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revist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ele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scolii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o-RO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Font typeface="Wingdings" pitchFamily="2" charset="2"/>
              <a:buChar char="Ø"/>
            </a:pP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Sala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de sport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dotare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pentru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ace</a:t>
            </a: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sta</a:t>
            </a: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Clr>
                <a:schemeClr val="tx1"/>
              </a:buCl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4114800" cy="4572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554162"/>
            <a:ext cx="43434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Aici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asculti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inveti</a:t>
            </a: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Pictures\2009-04-28\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267200" cy="4800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3733800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Performezi</a:t>
            </a:r>
            <a:endParaRPr lang="en-US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Pictures\Serbari dec 2010\1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066801"/>
            <a:ext cx="5181600" cy="5257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554162"/>
            <a:ext cx="4267200" cy="4525963"/>
          </a:xfrm>
        </p:spPr>
        <p:txBody>
          <a:bodyPr/>
          <a:lstStyle/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Joci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te</a:t>
            </a:r>
            <a:r>
              <a:rPr lang="en-US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bg2">
                    <a:lumMod val="50000"/>
                  </a:schemeClr>
                </a:solidFill>
              </a:rPr>
              <a:t>joci</a:t>
            </a: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\Pictures\2011-05-31 ziua scolii\ziua scolii 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00200"/>
            <a:ext cx="4707038" cy="457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4876800"/>
            <a:ext cx="4114800" cy="914400"/>
          </a:xfrm>
        </p:spPr>
        <p:txBody>
          <a:bodyPr/>
          <a:lstStyle/>
          <a:p>
            <a:pPr>
              <a:buNone/>
            </a:pPr>
            <a:r>
              <a:rPr lang="ro-RO" b="1" i="1" dirty="0" smtClean="0">
                <a:solidFill>
                  <a:schemeClr val="bg2">
                    <a:lumMod val="50000"/>
                  </a:schemeClr>
                </a:solidFill>
              </a:rPr>
              <a:t>Îți omagiezi eroii</a:t>
            </a: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user\Pictures\2011-06-20 fotogr\fotogr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90600"/>
            <a:ext cx="3943350" cy="502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31242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…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si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primesti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lauri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pentru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munca</a:t>
            </a:r>
            <a:r>
              <a:rPr lang="en-US" sz="3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200" b="1" i="1" dirty="0" err="1" smtClean="0">
                <a:solidFill>
                  <a:schemeClr val="bg2">
                    <a:lumMod val="50000"/>
                  </a:schemeClr>
                </a:solidFill>
              </a:rPr>
              <a:t>ta</a:t>
            </a:r>
            <a:endParaRPr lang="en-US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user\Pictures\2011-06-20 fotogr\fotogr 2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1"/>
            <a:ext cx="4572000" cy="5105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Hârti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156</Words>
  <Application>Microsoft Office PowerPoint</Application>
  <PresentationFormat>Expunere pe ecran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2" baseType="lpstr">
      <vt:lpstr>Flux</vt:lpstr>
      <vt:lpstr>SCOALA CU CLASELE I-VIII BÎRZA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SCOALACU CLASELE I-VIII BOBICESTI</dc:title>
  <dc:creator>Aviasoft</dc:creator>
  <cp:lastModifiedBy>user</cp:lastModifiedBy>
  <cp:revision>21</cp:revision>
  <dcterms:created xsi:type="dcterms:W3CDTF">2011-06-24T08:55:16Z</dcterms:created>
  <dcterms:modified xsi:type="dcterms:W3CDTF">2011-07-23T15:51:43Z</dcterms:modified>
</cp:coreProperties>
</file>